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2"/>
  </p:notesMasterIdLst>
  <p:handoutMasterIdLst>
    <p:handoutMasterId r:id="rId13"/>
  </p:handoutMasterIdLst>
  <p:sldIdLst>
    <p:sldId id="283" r:id="rId2"/>
    <p:sldId id="279" r:id="rId3"/>
    <p:sldId id="726" r:id="rId4"/>
    <p:sldId id="733" r:id="rId5"/>
    <p:sldId id="293" r:id="rId6"/>
    <p:sldId id="734" r:id="rId7"/>
    <p:sldId id="735" r:id="rId8"/>
    <p:sldId id="736" r:id="rId9"/>
    <p:sldId id="296" r:id="rId10"/>
    <p:sldId id="289" r:id="rId11"/>
  </p:sldIdLst>
  <p:sldSz cx="9144000" cy="6858000" type="screen4x3"/>
  <p:notesSz cx="7102475" cy="93884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Untitled Section" id="{DF8A15D7-BD62-E149-962C-08E87225CD1D}">
          <p14:sldIdLst>
            <p14:sldId id="283"/>
            <p14:sldId id="279"/>
            <p14:sldId id="726"/>
            <p14:sldId id="733"/>
            <p14:sldId id="293"/>
            <p14:sldId id="734"/>
            <p14:sldId id="735"/>
            <p14:sldId id="736"/>
            <p14:sldId id="296"/>
            <p14:sldId id="28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92"/>
    <a:srgbClr val="0071A1"/>
    <a:srgbClr val="008F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8" autoAdjust="0"/>
    <p:restoredTop sz="81497" autoAdjust="0"/>
  </p:normalViewPr>
  <p:slideViewPr>
    <p:cSldViewPr snapToGrid="0" snapToObjects="1">
      <p:cViewPr varScale="1">
        <p:scale>
          <a:sx n="67" d="100"/>
          <a:sy n="67" d="100"/>
        </p:scale>
        <p:origin x="2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4" d="100"/>
          <a:sy n="94" d="100"/>
        </p:scale>
        <p:origin x="3088" y="21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r">
              <a:defRPr sz="1200"/>
            </a:lvl1pPr>
          </a:lstStyle>
          <a:p>
            <a:fld id="{70250DD3-397B-C144-A230-CCB4604895EF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r">
              <a:defRPr sz="1200"/>
            </a:lvl1pPr>
          </a:lstStyle>
          <a:p>
            <a:fld id="{EBC82BE4-8F97-7745-890C-B43F022BE8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73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/>
          <a:lstStyle>
            <a:lvl1pPr algn="r">
              <a:defRPr sz="1200"/>
            </a:lvl1pPr>
          </a:lstStyle>
          <a:p>
            <a:fld id="{B08BD26F-ACC6-D34A-B6E4-ADCEC73D5F06}" type="datetimeFigureOut">
              <a:rPr lang="en-US" smtClean="0"/>
              <a:t>7/29/2021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4850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5" tIns="47112" rIns="94225" bIns="471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4225" tIns="47112" rIns="94225" bIns="471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1"/>
            <a:ext cx="3077739" cy="469424"/>
          </a:xfrm>
          <a:prstGeom prst="rect">
            <a:avLst/>
          </a:prstGeom>
        </p:spPr>
        <p:txBody>
          <a:bodyPr vert="horz" lIns="94225" tIns="47112" rIns="94225" bIns="47112" rtlCol="0" anchor="b"/>
          <a:lstStyle>
            <a:lvl1pPr algn="r">
              <a:defRPr sz="1200"/>
            </a:lvl1pPr>
          </a:lstStyle>
          <a:p>
            <a:fld id="{0E4123D8-7A60-144B-9907-6728413CFA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513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172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9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to volunteer for drive-through graduation 6/19 3p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617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Reminder about visiting campus - Submit return to work plans if new personnel will be returning to campus</a:t>
            </a:r>
          </a:p>
          <a:p>
            <a:r>
              <a:rPr lang="en-US" dirty="0"/>
              <a:t>Technology distribution continuing to happen through library with online sign-up</a:t>
            </a:r>
          </a:p>
          <a:p>
            <a:r>
              <a:rPr lang="en-US" dirty="0"/>
              <a:t>State Agencies clarifying when their essential personnel and personnel serving the public qualify for vaccine distribution in the state distribution plan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70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744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123D8-7A60-144B-9907-6728413CFA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733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803935"/>
            <a:ext cx="8229600" cy="43036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0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023577"/>
            <a:ext cx="8229600" cy="10683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0706" y="2332181"/>
            <a:ext cx="4040188" cy="37939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8531" y="2332181"/>
            <a:ext cx="4041775" cy="37939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05D79-2669-7043-96FB-195196BE8624}" type="datetime1">
              <a:rPr lang="en-US" smtClean="0"/>
              <a:t>7/29/2021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81363"/>
            <a:ext cx="3008313" cy="64654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81364"/>
            <a:ext cx="5111750" cy="5144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78000"/>
            <a:ext cx="3008313" cy="4348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1DF16-5868-A046-B6A3-485162322937}" type="datetime1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42817"/>
            <a:ext cx="5486400" cy="3884757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BFAE3-238E-F746-9D0D-3B2A8A6F8EBE}" type="datetime1">
              <a:rPr lang="en-US" smtClean="0"/>
              <a:t>7/29/2021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27329"/>
            <a:ext cx="8229600" cy="11752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803936"/>
            <a:ext cx="8229600" cy="29181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537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2"/>
          <p:cNvSpPr>
            <a:spLocks noChangeArrowheads="1"/>
          </p:cNvSpPr>
          <p:nvPr userDrawn="1"/>
        </p:nvSpPr>
        <p:spPr bwMode="auto">
          <a:xfrm>
            <a:off x="0" y="0"/>
            <a:ext cx="9144000" cy="4648200"/>
          </a:xfrm>
          <a:prstGeom prst="rect">
            <a:avLst/>
          </a:prstGeom>
          <a:solidFill>
            <a:srgbClr val="00519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Line 53"/>
          <p:cNvSpPr>
            <a:spLocks noChangeShapeType="1"/>
          </p:cNvSpPr>
          <p:nvPr/>
        </p:nvSpPr>
        <p:spPr bwMode="auto">
          <a:xfrm>
            <a:off x="0" y="4648200"/>
            <a:ext cx="9144000" cy="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763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62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017713"/>
            <a:ext cx="8226425" cy="508000"/>
          </a:xfrm>
        </p:spPr>
        <p:txBody>
          <a:bodyPr anchor="ctr"/>
          <a:lstStyle>
            <a:lvl1pPr marL="0" indent="0" algn="ctr">
              <a:buFontTx/>
              <a:buNone/>
              <a:defRPr b="0" i="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014413"/>
            <a:ext cx="8226425" cy="776287"/>
          </a:xfrm>
        </p:spPr>
        <p:txBody>
          <a:bodyPr/>
          <a:lstStyle>
            <a:lvl1pPr algn="ctr">
              <a:defRPr sz="4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53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4"/>
          <p:cNvSpPr>
            <a:spLocks noChangeShapeType="1"/>
          </p:cNvSpPr>
          <p:nvPr/>
        </p:nvSpPr>
        <p:spPr bwMode="auto">
          <a:xfrm>
            <a:off x="2106613" y="2551113"/>
            <a:ext cx="4903787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ea typeface="ＭＳ Ｐゴシック" pitchFamily="1" charset="-128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733635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8143" y="6302515"/>
            <a:ext cx="2318656" cy="3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79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6D804-8CF6-EA41-B37C-AC92A27C33F5}" type="datetime1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28274"/>
            <a:ext cx="8229600" cy="38978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4FF888-CB1A-B549-80E1-2895DE766AE8}" type="datetime1">
              <a:rPr lang="en-US" smtClean="0"/>
              <a:t>7/29/2021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104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7989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B506A-1C32-2A4D-8A12-CF0ABE7F8B83}" type="datetime1">
              <a:rPr lang="en-US" smtClean="0"/>
              <a:t>7/29/2021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A966F-2DBA-1E40-8270-1BB43D57B404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719F"/>
                </a:solidFill>
              </a:defRPr>
            </a:lvl1pPr>
          </a:lstStyle>
          <a:p>
            <a:pPr>
              <a:defRPr/>
            </a:pPr>
            <a:r>
              <a:rPr lang="tr-TR" dirty="0"/>
              <a:t>seattlecentral.edu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900113"/>
            <a:ext cx="8229600" cy="1068387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3022600"/>
            <a:ext cx="8229600" cy="3103563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61E5336-C322-044E-89F1-F25E189CD8F3}" type="datetime1">
              <a:rPr lang="en-US" smtClean="0"/>
              <a:t>7/29/2021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tr-TR" spc="50" dirty="0">
                <a:solidFill>
                  <a:srgbClr val="0071A1"/>
                </a:solidFill>
                <a:latin typeface="Arial"/>
              </a:rPr>
              <a:t>seattlecentral.edu </a:t>
            </a:r>
            <a:endParaRPr lang="en-US" spc="50" dirty="0">
              <a:solidFill>
                <a:srgbClr val="0071A1"/>
              </a:solidFill>
              <a:latin typeface="Arial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89391CC-C0BA-704C-8A66-4F48F2809E1B}"/>
              </a:ext>
            </a:extLst>
          </p:cNvPr>
          <p:cNvSpPr/>
          <p:nvPr userDrawn="1"/>
        </p:nvSpPr>
        <p:spPr>
          <a:xfrm>
            <a:off x="0" y="0"/>
            <a:ext cx="9144000" cy="714373"/>
          </a:xfrm>
          <a:prstGeom prst="rect">
            <a:avLst/>
          </a:prstGeom>
          <a:solidFill>
            <a:srgbClr val="0051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068184-D20F-C945-95C3-2B7C421B1B94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15900" y="156370"/>
            <a:ext cx="2374900" cy="4191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0" r:id="rId2"/>
    <p:sldLayoutId id="2147483676" r:id="rId3"/>
    <p:sldLayoutId id="2147483706" r:id="rId4"/>
    <p:sldLayoutId id="2147483691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5" r:id="rId11"/>
    <p:sldLayoutId id="2147483686" r:id="rId12"/>
  </p:sldLayoutIdLst>
  <p:hf sldNum="0"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Geela.Greer@seattlecolleges.edu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409458" y="2139206"/>
            <a:ext cx="8499158" cy="776287"/>
          </a:xfrm>
        </p:spPr>
        <p:txBody>
          <a:bodyPr/>
          <a:lstStyle/>
          <a:p>
            <a:r>
              <a:rPr lang="en-US" sz="4400" dirty="0"/>
              <a:t>July 2021</a:t>
            </a:r>
            <a:br>
              <a:rPr lang="en-US" sz="4400" dirty="0"/>
            </a:br>
            <a:r>
              <a:rPr lang="en-US" sz="4400" dirty="0"/>
              <a:t>Town Hall Meeting </a:t>
            </a:r>
            <a:br>
              <a:rPr lang="en-US" sz="4400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997" y="5466303"/>
            <a:ext cx="43740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July 29, 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B93589-B2D1-4449-9DCC-EF84C66143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7941" y="6126359"/>
            <a:ext cx="2170675" cy="38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174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Q &amp; A</a:t>
            </a:r>
          </a:p>
          <a:p>
            <a:pPr>
              <a:spcAft>
                <a:spcPts val="600"/>
              </a:spcAft>
            </a:pPr>
            <a:r>
              <a:rPr lang="en-US" dirty="0"/>
              <a:t>This is being recorded and will be available on our website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5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1866"/>
            <a:ext cx="8229600" cy="834094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54558"/>
            <a:ext cx="8421939" cy="479562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Kudos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Transitions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Return to Campus Planning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Vaccinations and Masks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Telecommute Policy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What to Expect on Campus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Budget Update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Q&amp;A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987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613B2-B58D-4D50-A51C-77A40749A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490805"/>
          </a:xfrm>
        </p:spPr>
        <p:txBody>
          <a:bodyPr/>
          <a:lstStyle/>
          <a:p>
            <a:r>
              <a:rPr lang="en-US" dirty="0"/>
              <a:t>Kudos!!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06896-5E60-44F4-9682-E77C6FBFA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011"/>
            <a:ext cx="8229600" cy="4758744"/>
          </a:xfrm>
        </p:spPr>
        <p:txBody>
          <a:bodyPr/>
          <a:lstStyle/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Members of the return to campus workgroup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Everyone working through </a:t>
            </a:r>
            <a:r>
              <a:rPr lang="en-US" sz="2800" dirty="0" err="1">
                <a:ea typeface="+mn-lt"/>
                <a:cs typeface="+mn-lt"/>
              </a:rPr>
              <a:t>ctc</a:t>
            </a:r>
            <a:r>
              <a:rPr lang="en-US" sz="2800" dirty="0">
                <a:ea typeface="+mn-lt"/>
                <a:cs typeface="+mn-lt"/>
              </a:rPr>
              <a:t>-Link conversion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IT team for going through and updating equipment in classrooms and offices</a:t>
            </a:r>
          </a:p>
          <a:p>
            <a:pPr marL="214313" indent="-214313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ea typeface="+mn-lt"/>
                <a:cs typeface="+mn-lt"/>
              </a:rPr>
              <a:t>Facilities team for working with offices to prepare for return</a:t>
            </a: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000" dirty="0">
              <a:ea typeface="+mn-lt"/>
              <a:cs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63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DD597-5EC0-4249-BDAC-0AE25B30F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08538-1A63-48FA-9E17-DADD51627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 retirements/resignations</a:t>
            </a:r>
          </a:p>
          <a:p>
            <a:r>
              <a:rPr lang="en-US" dirty="0"/>
              <a:t>New hires</a:t>
            </a:r>
          </a:p>
          <a:p>
            <a:r>
              <a:rPr lang="en-US" dirty="0"/>
              <a:t>Dr. Yoshiko and Dr. Wendy</a:t>
            </a:r>
          </a:p>
          <a:p>
            <a:r>
              <a:rPr lang="en-US" dirty="0"/>
              <a:t>Dr. Chelsia</a:t>
            </a:r>
          </a:p>
          <a:p>
            <a:r>
              <a:rPr lang="en-US" dirty="0"/>
              <a:t>Thanks for best six years of my career</a:t>
            </a:r>
          </a:p>
        </p:txBody>
      </p:sp>
    </p:spTree>
    <p:extLst>
      <p:ext uri="{BB962C8B-B14F-4D97-AF65-F5344CB8AC3E}">
        <p14:creationId xmlns:p14="http://schemas.microsoft.com/office/powerpoint/2010/main" val="141372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4C321-7F79-47B7-8473-032BB4AC6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03522"/>
            <a:ext cx="8229600" cy="703307"/>
          </a:xfrm>
        </p:spPr>
        <p:txBody>
          <a:bodyPr/>
          <a:lstStyle/>
          <a:p>
            <a:r>
              <a:rPr lang="en-US" dirty="0"/>
              <a:t>Return to Campus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DB547-73D4-4DBA-ABF1-E5022D582A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3421"/>
            <a:ext cx="8229600" cy="488109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Together Tuesdays started 6/22</a:t>
            </a:r>
          </a:p>
          <a:p>
            <a:pPr>
              <a:spcAft>
                <a:spcPts val="600"/>
              </a:spcAft>
            </a:pPr>
            <a:r>
              <a:rPr lang="en-US" dirty="0"/>
              <a:t>Assembled 32 person return to campus workgroup</a:t>
            </a:r>
          </a:p>
          <a:p>
            <a:pPr>
              <a:spcAft>
                <a:spcPts val="600"/>
              </a:spcAft>
            </a:pPr>
            <a:r>
              <a:rPr lang="en-US" dirty="0"/>
              <a:t>Planning for full return to campus September 13 with as many in person classes as possible.  Campus offices will be open.</a:t>
            </a:r>
          </a:p>
          <a:p>
            <a:pPr>
              <a:spcAft>
                <a:spcPts val="600"/>
              </a:spcAft>
            </a:pPr>
            <a:r>
              <a:rPr lang="en-US" dirty="0"/>
              <a:t>Seattle Colleges will be a vaccinated campus, working on implementation details with health and safety, union partners and work group members.</a:t>
            </a:r>
          </a:p>
        </p:txBody>
      </p:sp>
    </p:spTree>
    <p:extLst>
      <p:ext uri="{BB962C8B-B14F-4D97-AF65-F5344CB8AC3E}">
        <p14:creationId xmlns:p14="http://schemas.microsoft.com/office/powerpoint/2010/main" val="2918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E5840-4DC2-4425-A2FF-DE2FCC0AD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767701"/>
          </a:xfrm>
        </p:spPr>
        <p:txBody>
          <a:bodyPr/>
          <a:lstStyle/>
          <a:p>
            <a:r>
              <a:rPr lang="en-US" dirty="0"/>
              <a:t>Pop-up Vaccine Clinics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03DFA-DD73-4056-9675-15C944299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3043"/>
            <a:ext cx="8229600" cy="4771622"/>
          </a:xfrm>
        </p:spPr>
        <p:txBody>
          <a:bodyPr/>
          <a:lstStyle/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First Shot: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Seattle Central: M 8/23, Tu 8/24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South Seattle: W 8/25, Th 8/26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North Seattle: M 8/30, Tu 8/31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Shot: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Seattle Central: M 9/13, Tu 9/14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South Seattle: W 9/15, Th 9/16</a:t>
            </a:r>
          </a:p>
          <a:p>
            <a:pPr marL="0" marR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North Seattle: M 9/20, Tu 9/21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68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44C7B-F4F3-4303-9FA4-D624CDC74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 to Campus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91125-D241-4315-8B68-F719A219A3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Recommending that masks be required for all indoors regardless of vaccination status</a:t>
            </a:r>
          </a:p>
          <a:p>
            <a:r>
              <a:rPr lang="en-US" dirty="0"/>
              <a:t>We will still require some kind of  check-in process for all students, employees and guests</a:t>
            </a:r>
          </a:p>
          <a:p>
            <a:r>
              <a:rPr lang="en-US" dirty="0"/>
              <a:t>Facilities team is working with offices to install plexiglass and create distancing as needed</a:t>
            </a:r>
          </a:p>
          <a:p>
            <a:r>
              <a:rPr lang="en-US" dirty="0"/>
              <a:t>We have hand sanitizer stations and masks available</a:t>
            </a:r>
          </a:p>
          <a:p>
            <a:r>
              <a:rPr lang="en-US" dirty="0"/>
              <a:t>Reminder to get parking and/or ORCA passes early</a:t>
            </a:r>
          </a:p>
        </p:txBody>
      </p:sp>
    </p:spTree>
    <p:extLst>
      <p:ext uri="{BB962C8B-B14F-4D97-AF65-F5344CB8AC3E}">
        <p14:creationId xmlns:p14="http://schemas.microsoft.com/office/powerpoint/2010/main" val="272373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EEDB6-769F-460D-8A48-21B5FFAC6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900113"/>
            <a:ext cx="8229600" cy="497245"/>
          </a:xfrm>
        </p:spPr>
        <p:txBody>
          <a:bodyPr/>
          <a:lstStyle/>
          <a:p>
            <a:r>
              <a:rPr lang="en-US" dirty="0" err="1"/>
              <a:t>Prox</a:t>
            </a:r>
            <a:r>
              <a:rPr lang="en-US" dirty="0"/>
              <a:t> Card and Restricted Entry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C87B5E-6D0D-4C03-9F5A-DACAE6189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54935"/>
            <a:ext cx="8229600" cy="4812519"/>
          </a:xfrm>
        </p:spPr>
        <p:txBody>
          <a:bodyPr/>
          <a:lstStyle/>
          <a:p>
            <a:pPr lvl="0"/>
            <a:r>
              <a:rPr lang="en-US" dirty="0"/>
              <a:t>Implementing new campus safety measures – beginning Fall Quarter</a:t>
            </a:r>
          </a:p>
          <a:p>
            <a:pPr lvl="0"/>
            <a:r>
              <a:rPr lang="en-US" dirty="0"/>
              <a:t>Doorway controls will switch to new “smart cards”</a:t>
            </a:r>
          </a:p>
          <a:p>
            <a:pPr lvl="0"/>
            <a:r>
              <a:rPr lang="en-US" dirty="0"/>
              <a:t>Cards will show name and “head and shoulders” photo</a:t>
            </a:r>
          </a:p>
          <a:p>
            <a:pPr lvl="1"/>
            <a:r>
              <a:rPr lang="en-US" dirty="0"/>
              <a:t>Email request and your photo to </a:t>
            </a:r>
            <a:r>
              <a:rPr lang="en-US" u="sng" dirty="0">
                <a:hlinkClick r:id="rId2"/>
              </a:rPr>
              <a:t>Geela.Greer@seattlecolleges.edu</a:t>
            </a:r>
            <a:endParaRPr lang="en-US" dirty="0"/>
          </a:p>
          <a:p>
            <a:pPr lvl="0"/>
            <a:r>
              <a:rPr lang="en-US" dirty="0"/>
              <a:t>Faculty will be given access rights to classrooms by division or department so that they can open all classrooms they might teach in</a:t>
            </a:r>
          </a:p>
          <a:p>
            <a:pPr lvl="0"/>
            <a:r>
              <a:rPr lang="en-US" dirty="0"/>
              <a:t>Students’ cards will open main entrance doorways</a:t>
            </a:r>
          </a:p>
          <a:p>
            <a:pPr lvl="0"/>
            <a:r>
              <a:rPr lang="en-US" dirty="0"/>
              <a:t>One public entry to buildings</a:t>
            </a:r>
          </a:p>
          <a:p>
            <a:pPr lvl="0"/>
            <a:r>
              <a:rPr lang="en-US" dirty="0"/>
              <a:t>Please get your new </a:t>
            </a:r>
            <a:r>
              <a:rPr lang="en-US" dirty="0" err="1"/>
              <a:t>Prox</a:t>
            </a:r>
            <a:r>
              <a:rPr lang="en-US" dirty="0"/>
              <a:t> Card </a:t>
            </a:r>
            <a:r>
              <a:rPr lang="en-US"/>
              <a:t>by October 1, 2021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84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4C79F-BB13-4817-BB27-48FE77187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9809"/>
            <a:ext cx="8229600" cy="587397"/>
          </a:xfrm>
        </p:spPr>
        <p:txBody>
          <a:bodyPr/>
          <a:lstStyle/>
          <a:p>
            <a:r>
              <a:rPr lang="en-US" dirty="0"/>
              <a:t>Budget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B59C8-DD63-4EC1-BCA8-B5C5EB038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653" y="1757966"/>
            <a:ext cx="8603087" cy="4771621"/>
          </a:xfrm>
        </p:spPr>
        <p:txBody>
          <a:bodyPr/>
          <a:lstStyle/>
          <a:p>
            <a:pPr lvl="0">
              <a:spcAft>
                <a:spcPts val="600"/>
              </a:spcAft>
            </a:pPr>
            <a:r>
              <a:rPr lang="en-US" dirty="0"/>
              <a:t>Board approved continuing resolution for FY21-22 budget at 6/10 meeting and are expected to vote on final budget in September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Planning for a 2.5% reduction as part of 3 year plan to close $14 million deficit in Seattle Colleges budget</a:t>
            </a:r>
          </a:p>
          <a:p>
            <a:pPr lvl="0">
              <a:spcAft>
                <a:spcPts val="600"/>
              </a:spcAft>
            </a:pPr>
            <a:r>
              <a:rPr lang="en-US" dirty="0"/>
              <a:t>Budget managers sent a tool that allows to see spending this past fiscal year and project out for FY21-22</a:t>
            </a:r>
          </a:p>
        </p:txBody>
      </p:sp>
    </p:spTree>
    <p:extLst>
      <p:ext uri="{BB962C8B-B14F-4D97-AF65-F5344CB8AC3E}">
        <p14:creationId xmlns:p14="http://schemas.microsoft.com/office/powerpoint/2010/main" val="2956827514"/>
      </p:ext>
    </p:extLst>
  </p:cSld>
  <p:clrMapOvr>
    <a:masterClrMapping/>
  </p:clrMapOvr>
</p:sld>
</file>

<file path=ppt/theme/theme1.xml><?xml version="1.0" encoding="utf-8"?>
<a:theme xmlns:a="http://schemas.openxmlformats.org/drawingml/2006/main" name="SeattleCentral Powerpoint template">
  <a:themeElements>
    <a:clrScheme name="SC Blu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19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eattleCentral_template" id="{896D173F-A356-A94F-9893-382EFA7609BB}" vid="{E88EAD0F-4850-B64D-8112-09224D7A5D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SeattleCentral_template</Template>
  <TotalTime>4734</TotalTime>
  <Words>515</Words>
  <Application>Microsoft Office PowerPoint</Application>
  <PresentationFormat>On-screen Show (4:3)</PresentationFormat>
  <Paragraphs>70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SeattleCentral Powerpoint template</vt:lpstr>
      <vt:lpstr>July 2021 Town Hall Meeting  </vt:lpstr>
      <vt:lpstr>Overview</vt:lpstr>
      <vt:lpstr>Kudos!!</vt:lpstr>
      <vt:lpstr>Transitions</vt:lpstr>
      <vt:lpstr>Return to Campus Planning</vt:lpstr>
      <vt:lpstr>Pop-up Vaccine Clinics </vt:lpstr>
      <vt:lpstr>Return to Campus Planning</vt:lpstr>
      <vt:lpstr>Prox Card and Restricted Entry</vt:lpstr>
      <vt:lpstr>Budget Update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Microsoft Office User</dc:creator>
  <cp:keywords/>
  <dc:description/>
  <cp:lastModifiedBy>Erin Lewis</cp:lastModifiedBy>
  <cp:revision>253</cp:revision>
  <cp:lastPrinted>2021-02-12T17:35:36Z</cp:lastPrinted>
  <dcterms:created xsi:type="dcterms:W3CDTF">2017-02-08T15:51:02Z</dcterms:created>
  <dcterms:modified xsi:type="dcterms:W3CDTF">2021-07-29T14:49:43Z</dcterms:modified>
  <cp:category/>
</cp:coreProperties>
</file>